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1" r:id="rId4"/>
    <p:sldId id="259" r:id="rId5"/>
    <p:sldId id="260" r:id="rId6"/>
    <p:sldId id="262" r:id="rId7"/>
    <p:sldId id="257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894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10/10/2015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5400" dirty="0" smtClean="0">
                <a:latin typeface="Algerian" pitchFamily="82" charset="0"/>
              </a:rPr>
              <a:t>UNIFICATION OF ITALY</a:t>
            </a:r>
            <a:endParaRPr lang="en-US" sz="5400" dirty="0">
              <a:latin typeface="Algerian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sz="4000" dirty="0" smtClean="0">
                <a:solidFill>
                  <a:schemeClr val="tx1"/>
                </a:solidFill>
                <a:latin typeface="Algerian" pitchFamily="82" charset="0"/>
              </a:rPr>
              <a:t>1848 - 1870</a:t>
            </a:r>
            <a:endParaRPr lang="en-US" dirty="0">
              <a:solidFill>
                <a:schemeClr val="tx1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295724"/>
            <a:ext cx="4343400" cy="32533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43400" y="304800"/>
            <a:ext cx="4800600" cy="374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7391400" cy="1371599"/>
          </a:xfrm>
        </p:spPr>
        <p:txBody>
          <a:bodyPr/>
          <a:lstStyle/>
          <a:p>
            <a:pPr algn="just">
              <a:tabLst>
                <a:tab pos="58738" algn="l"/>
              </a:tabLst>
            </a:pPr>
            <a:r>
              <a:rPr lang="en-US" u="sng" dirty="0" smtClean="0">
                <a:latin typeface="Colonna MT" pitchFamily="82" charset="0"/>
              </a:rPr>
              <a:t>UNIFICATION MOVEMENT</a:t>
            </a:r>
            <a:r>
              <a:rPr lang="en-US" dirty="0" smtClean="0">
                <a:latin typeface="Colonna MT" pitchFamily="82" charset="0"/>
              </a:rPr>
              <a:t>…</a:t>
            </a:r>
            <a:endParaRPr lang="en-US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990600"/>
            <a:ext cx="7772400" cy="5867400"/>
          </a:xfrm>
        </p:spPr>
        <p:txBody>
          <a:bodyPr/>
          <a:lstStyle/>
          <a:p>
            <a:pPr algn="just"/>
            <a:r>
              <a:rPr lang="en-US" dirty="0" smtClean="0">
                <a:latin typeface="Colonna MT" pitchFamily="82" charset="0"/>
              </a:rPr>
              <a:t>CHARLES ALBERT: KING OF SARDINIA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POPE PIUS IX: 1846, LIBERAL…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UPRISINGS….. 1846-1848…. CHARLES….</a:t>
            </a:r>
            <a:endParaRPr lang="en-US" dirty="0">
              <a:latin typeface="Colonna MT" pitchFamily="82" charset="0"/>
            </a:endParaRPr>
          </a:p>
          <a:p>
            <a:pPr algn="just"/>
            <a:r>
              <a:rPr lang="en-US" dirty="0" smtClean="0">
                <a:latin typeface="Colonna MT" pitchFamily="82" charset="0"/>
              </a:rPr>
              <a:t>VICTOR EMMANUVEL II: 1848.. SARDINIA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1859 : WAR WITH </a:t>
            </a:r>
            <a:r>
              <a:rPr lang="en-US" smtClean="0">
                <a:latin typeface="Colonna MT" pitchFamily="82" charset="0"/>
              </a:rPr>
              <a:t>AUSTRIA ...</a:t>
            </a:r>
            <a:r>
              <a:rPr lang="en-US" dirty="0" smtClean="0">
                <a:latin typeface="Colonna MT" pitchFamily="82" charset="0"/>
              </a:rPr>
              <a:t>SAR-FREE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1860: PLEBISCITES IN LOMBARDY, TUSCANY, PARMA, MODENA, ROMANGA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1860: ONE THOUSAND ATTACK-GARIBALDI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1860:PLB: SICILY, NAPLES, PAPEL PROVINCE</a:t>
            </a:r>
          </a:p>
          <a:p>
            <a:pPr algn="just"/>
            <a:endParaRPr lang="en-US" dirty="0" smtClean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8458200" cy="990599"/>
          </a:xfrm>
        </p:spPr>
        <p:txBody>
          <a:bodyPr/>
          <a:lstStyle/>
          <a:p>
            <a:pPr algn="l"/>
            <a:r>
              <a:rPr lang="en-US" u="sng" dirty="0" smtClean="0">
                <a:latin typeface="Bell MT" pitchFamily="18" charset="0"/>
              </a:rPr>
              <a:t>UNIFICATION MOVEMENT</a:t>
            </a:r>
            <a:r>
              <a:rPr lang="en-US" dirty="0" smtClean="0">
                <a:latin typeface="Bell MT" pitchFamily="18" charset="0"/>
              </a:rPr>
              <a:t>…</a:t>
            </a:r>
            <a:endParaRPr lang="en-US" dirty="0">
              <a:latin typeface="Bell MT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838200"/>
            <a:ext cx="7772400" cy="6019800"/>
          </a:xfrm>
        </p:spPr>
        <p:txBody>
          <a:bodyPr>
            <a:normAutofit/>
          </a:bodyPr>
          <a:lstStyle/>
          <a:p>
            <a:pPr algn="just"/>
            <a:endParaRPr lang="en-US" sz="2400" dirty="0" smtClean="0">
              <a:latin typeface="Bell MT" pitchFamily="18" charset="0"/>
            </a:endParaRPr>
          </a:p>
          <a:p>
            <a:pPr algn="just"/>
            <a:r>
              <a:rPr lang="en-US" sz="2500" dirty="0" smtClean="0">
                <a:latin typeface="Bell MT" pitchFamily="18" charset="0"/>
              </a:rPr>
              <a:t>1866: SEVEN WEEKS WAR:  VENETIA (NAP.III)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PRUSSIA+NEW ITALY x AUSTRIA</a:t>
            </a:r>
          </a:p>
          <a:p>
            <a:pPr algn="just"/>
            <a:endParaRPr lang="en-US" sz="2500" dirty="0" smtClean="0">
              <a:latin typeface="Bell MT" pitchFamily="18" charset="0"/>
            </a:endParaRPr>
          </a:p>
          <a:p>
            <a:pPr algn="just"/>
            <a:r>
              <a:rPr lang="en-US" sz="2500" dirty="0" smtClean="0">
                <a:latin typeface="Bell MT" pitchFamily="18" charset="0"/>
              </a:rPr>
              <a:t>1870: OCCUPATION OF ROME- 20.09.1870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PROTECTED BY NAP.III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FRANCO PRUSSIAN WAR.1870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NAP.III RECALLED HIS MILITARY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ITALIAN TROOPS.20 SEP 1870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ADVICE TO POPE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PLEBISCITE: 134000:1500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ONE ITALY: ROME: CAPITAL</a:t>
            </a:r>
          </a:p>
          <a:p>
            <a:pPr algn="just"/>
            <a:r>
              <a:rPr lang="en-US" sz="2500" dirty="0">
                <a:latin typeface="Bell MT" pitchFamily="18" charset="0"/>
              </a:rPr>
              <a:t>	</a:t>
            </a:r>
            <a:r>
              <a:rPr lang="en-US" sz="2500" dirty="0" smtClean="0">
                <a:latin typeface="Bell MT" pitchFamily="18" charset="0"/>
              </a:rPr>
              <a:t>	VICTOR  IMMANUEL.II: EMPEROR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4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4" dur="1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5" dur="600" decel="5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6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7" dur="600" decel="100000" autoRev="1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6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6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6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6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7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7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7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8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8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8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94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95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9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0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0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0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0"/>
            <a:ext cx="8534400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553200" cy="68120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52399"/>
            <a:ext cx="7391400" cy="6651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71600" y="0"/>
            <a:ext cx="6477000" cy="6825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0667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CIRCUMSTANCES</a:t>
            </a:r>
            <a:endParaRPr lang="en-US" u="sng" dirty="0">
              <a:latin typeface="Colonna MT" pitchFamily="8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534400" cy="5562600"/>
          </a:xfrm>
        </p:spPr>
        <p:txBody>
          <a:bodyPr>
            <a:normAutofit lnSpcReduction="10000"/>
          </a:bodyPr>
          <a:lstStyle/>
          <a:p>
            <a:pPr algn="l"/>
            <a:r>
              <a:rPr lang="en-US" u="sng" dirty="0" smtClean="0">
                <a:latin typeface="Colonna MT" pitchFamily="82" charset="0"/>
              </a:rPr>
              <a:t>VIENNA SETTLEMENT OF 1815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		NOT JUSTICE TO ITALY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		GEOGRAPHICAL EXPRESSION</a:t>
            </a:r>
          </a:p>
          <a:p>
            <a:pPr algn="just"/>
            <a:r>
              <a:rPr lang="en-US" u="sng" dirty="0" smtClean="0">
                <a:latin typeface="Colonna MT" pitchFamily="82" charset="0"/>
              </a:rPr>
              <a:t>REVOLUTIONS OF FRANCE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		1789, 1830, 1848</a:t>
            </a:r>
          </a:p>
          <a:p>
            <a:pPr algn="just"/>
            <a:r>
              <a:rPr lang="en-US" u="sng" dirty="0" smtClean="0">
                <a:latin typeface="Colonna MT" pitchFamily="82" charset="0"/>
              </a:rPr>
              <a:t>REVOLTS IN ITALY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		1820	: NAPLES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		1821	: PIEDMONT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		1830	: LOMBARD, PIEDMONT, 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     				  PARMA  and MODENA</a:t>
            </a:r>
          </a:p>
          <a:p>
            <a:pPr algn="just"/>
            <a:endParaRPr lang="en-US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905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CIRCUMSTANCES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algn="l"/>
            <a:r>
              <a:rPr lang="en-US" u="sng" dirty="0" smtClean="0">
                <a:latin typeface="Colonna MT" pitchFamily="82" charset="0"/>
              </a:rPr>
              <a:t>PEOPLE’S MOVEMENT (SECRET SOCITIES)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CARBONARI : Expulsion of Foreigners and 	        Achievement of Constitutional Freedom 	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RISORGIMENTO  : Free and United Italy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	Political Prisoners… Parliamentary 			Form of Government, Freedom of Press, 		Reduction of Church Power and 				Establishment of Republic</a:t>
            </a:r>
          </a:p>
          <a:p>
            <a:pPr algn="l"/>
            <a:endParaRPr lang="en-US" dirty="0">
              <a:latin typeface="Colonna MT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914399"/>
          </a:xfrm>
        </p:spPr>
        <p:txBody>
          <a:bodyPr/>
          <a:lstStyle/>
          <a:p>
            <a:r>
              <a:rPr lang="en-US" u="sng" dirty="0" smtClean="0">
                <a:latin typeface="Colonna MT" pitchFamily="82" charset="0"/>
              </a:rPr>
              <a:t>CIRCUMSTANCES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1143000"/>
            <a:ext cx="8686800" cy="5486400"/>
          </a:xfrm>
        </p:spPr>
        <p:txBody>
          <a:bodyPr/>
          <a:lstStyle/>
          <a:p>
            <a:pPr algn="l"/>
            <a:r>
              <a:rPr lang="en-US" u="sng" dirty="0" smtClean="0">
                <a:latin typeface="Colonna MT" pitchFamily="82" charset="0"/>
              </a:rPr>
              <a:t>PEOPLE’S MOVEMENT (SECRET SOCITIES)</a:t>
            </a:r>
          </a:p>
          <a:p>
            <a:pPr algn="l"/>
            <a:r>
              <a:rPr lang="en-US" dirty="0" smtClean="0">
                <a:latin typeface="Colonna MT" pitchFamily="82" charset="0"/>
              </a:rPr>
              <a:t>	YOUNG ITALY : 1831, Giuseppe Mazzini</a:t>
            </a:r>
            <a:br>
              <a:rPr lang="en-US" dirty="0" smtClean="0">
                <a:latin typeface="Colonna MT" pitchFamily="82" charset="0"/>
              </a:rPr>
            </a:br>
            <a:r>
              <a:rPr lang="en-US" dirty="0" smtClean="0">
                <a:latin typeface="Colonna MT" pitchFamily="82" charset="0"/>
              </a:rPr>
              <a:t>			Liberation And Unification By 				Young Men. Free, Independent 				and 	Republican Italy.</a:t>
            </a:r>
          </a:p>
          <a:p>
            <a:pPr algn="l"/>
            <a:r>
              <a:rPr lang="en-US" u="sng" dirty="0" smtClean="0">
                <a:latin typeface="Colonna MT" pitchFamily="82" charset="0"/>
              </a:rPr>
              <a:t>EMERGENCE OF ENLIGHTENED PERSONALITIES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GIUSEPPE MAZZINI (1805-1872) : Unification 		      of Italy by the Union of Young Men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GIUSEPPE  GARIBALDI (1807-1882)</a:t>
            </a:r>
          </a:p>
          <a:p>
            <a:pPr algn="just"/>
            <a:r>
              <a:rPr lang="en-US" dirty="0" smtClean="0">
                <a:latin typeface="Colonna MT" pitchFamily="82" charset="0"/>
              </a:rPr>
              <a:t>	CAMILLO BENSO DI CAVOUR (1810-1861)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115</TotalTime>
  <Words>101</Words>
  <Application>Microsoft Office PowerPoint</Application>
  <PresentationFormat>On-screen Show (4:3)</PresentationFormat>
  <Paragraphs>49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UNIFICATION OF ITALY</vt:lpstr>
      <vt:lpstr>Slide 2</vt:lpstr>
      <vt:lpstr>Slide 3</vt:lpstr>
      <vt:lpstr>Slide 4</vt:lpstr>
      <vt:lpstr>Slide 5</vt:lpstr>
      <vt:lpstr>Slide 6</vt:lpstr>
      <vt:lpstr>CIRCUMSTANCES</vt:lpstr>
      <vt:lpstr>CIRCUMSTANCES</vt:lpstr>
      <vt:lpstr>CIRCUMSTANCES</vt:lpstr>
      <vt:lpstr>Slide 10</vt:lpstr>
      <vt:lpstr>UNIFICATION MOVEMENT…</vt:lpstr>
      <vt:lpstr>UNIFICATION MOVEMENT…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UNIFICATION OF ITALY</dc:title>
  <dc:creator/>
  <cp:lastModifiedBy>sjc</cp:lastModifiedBy>
  <cp:revision>27</cp:revision>
  <dcterms:created xsi:type="dcterms:W3CDTF">2006-08-16T00:00:00Z</dcterms:created>
  <dcterms:modified xsi:type="dcterms:W3CDTF">2015-10-10T03:20:48Z</dcterms:modified>
</cp:coreProperties>
</file>